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  <p:sldId id="256" r:id="rId6"/>
    <p:sldId id="257" r:id="rId7"/>
    <p:sldId id="258" r:id="rId8"/>
    <p:sldId id="259" r:id="rId9"/>
    <p:sldId id="260" r:id="rId10"/>
    <p:sldId id="261" r:id="rId11"/>
    <p:sldId id="269" r:id="rId12"/>
    <p:sldId id="262" r:id="rId13"/>
    <p:sldId id="263" r:id="rId14"/>
    <p:sldId id="266" r:id="rId15"/>
    <p:sldId id="265" r:id="rId16"/>
    <p:sldId id="267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C0A6F8-4D36-49F9-8B51-4D63431BB78C}" v="3" dt="2022-03-15T19:51:49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2D381-EDFE-499D-9F8D-7FDB383D8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6D550-F91A-4D8B-9E64-E47E501C8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F2658-1919-43B5-B814-4F1DB2C8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F694-6D9B-43EF-AB16-4EAE94F98009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CB23F-C3E5-47AB-BB39-F1D6AE8F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7ACBB-66BC-42BB-A33A-BD4AF68FC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31C1-0D58-4912-93B0-70C005F15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415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8C5B7-F37C-48E4-ADD3-E3562CEB7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87F769-3599-4A0F-A5DD-C522A3C20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52308-B23E-4D63-B886-BC2698182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F694-6D9B-43EF-AB16-4EAE94F98009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8E8B0-F0D3-4ACE-851E-68377B59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0C0AF-3913-4968-BD29-0A7888EEA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31C1-0D58-4912-93B0-70C005F15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918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4167FF-024F-4BC1-9677-7785EAAEE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391580-8451-40F8-A341-54275B3AA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C62ED-9E1F-41AB-BC30-650C819F7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F694-6D9B-43EF-AB16-4EAE94F98009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BD11F-71DF-47D0-9BFB-D7BD7B16D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930D8-0C29-4DD0-966F-06F8B9B5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31C1-0D58-4912-93B0-70C005F15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18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5E87-AE48-4194-9EC1-E6BE0627F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B96DE-2576-4498-BDCC-5040795EA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2CED1-6F94-47E7-9296-203518FE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F694-6D9B-43EF-AB16-4EAE94F98009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D21CD-B266-4955-A4B2-BADE8FF2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61550-BA39-41FC-8B12-0C2CD1CB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31C1-0D58-4912-93B0-70C005F15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273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FFDF-446C-474E-B346-4C418527F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43430-794D-42A2-9E21-FEE8FA6AF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98CE7-97AE-49B2-89B4-B4CA563F5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F694-6D9B-43EF-AB16-4EAE94F98009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3E6EA-E29E-4024-8514-C5659544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4368A-1C15-499C-8335-3C115DD8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31C1-0D58-4912-93B0-70C005F15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5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677DA-70AA-468B-AF9E-C5271F079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66721-7750-4AC9-B5DF-902942471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DA904-45AA-4638-8F70-C5EDA3893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113DC-D896-4D0E-8976-D9F485E6E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F694-6D9B-43EF-AB16-4EAE94F98009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3C9DC-F82B-4E91-8D64-DEB2C9900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3A811-1891-49F3-8386-8FB66F45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31C1-0D58-4912-93B0-70C005F15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89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6D87D-ADFB-46DD-94B3-FCCB7A96E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0B6CC-5168-4611-A8D8-AC9F9FC72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0E0F4-0A75-455C-9646-85314443B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0BD3AB-92B1-4C7E-8750-C310A1440A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FBC03-3899-4474-A901-AC43896E5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82CCE9-4B50-4330-969E-457732002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F694-6D9B-43EF-AB16-4EAE94F98009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EC0018-BA08-45DD-A448-E3E8256A9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98A60F-E870-4B33-AD11-6340BB266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31C1-0D58-4912-93B0-70C005F15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771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B272E-9A84-4668-BDC9-3DDF51FD1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E7615D-2881-42B7-987B-FC79EB469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F694-6D9B-43EF-AB16-4EAE94F98009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F34D6-7561-4CB9-A683-424201C14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FC52CB-756F-43D2-AAC2-3F5432576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31C1-0D58-4912-93B0-70C005F15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64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1B6D4D-B948-4D10-8AA4-37D44C8C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F694-6D9B-43EF-AB16-4EAE94F98009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8C3E3D-BE0A-489F-9EA3-9F3F48BC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3FEEB-F234-456B-9470-8E8796E0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31C1-0D58-4912-93B0-70C005F15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06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1A0C6-536A-4065-9484-8A84E133E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0C30E-C814-4566-B4DF-641BD56CF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FD606-6324-4E63-90F6-6875D63D6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D7017-4BE4-4E66-A864-3A9ABA949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F694-6D9B-43EF-AB16-4EAE94F98009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B3D8AA-7291-4035-997E-94A3D5C2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189E8-65ED-4044-A827-EE7A795D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31C1-0D58-4912-93B0-70C005F15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06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8ABFD-CA93-411C-ACD7-3D8ED596C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869BD-BC68-46AA-A437-4EF809656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F7618F-3936-4F91-96DC-637C088DE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0899D-C6F8-4C50-9AD0-CD3CFA4A0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F694-6D9B-43EF-AB16-4EAE94F98009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06A54-3B74-45E3-AB23-DF57666E8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52A6D-9F6A-498A-9ABF-47A3D46E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31C1-0D58-4912-93B0-70C005F15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70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E16C00-3D83-468F-A5E3-5E94839BC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25EC5-ABB3-4459-B71A-567E736E7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E17DC-89CA-4A99-ACB9-DB008842B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5F694-6D9B-43EF-AB16-4EAE94F98009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4D455-23B5-4B95-8E8D-46820DD48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12AAE-F633-4655-8E13-BBA7E0CFB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F31C1-0D58-4912-93B0-70C005F15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10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map.apollo3d.co.uk/share/collection/7PLvt?fs=1&amp;vr=1&amp;sd=1&amp;thumbs=-1&amp;chromeless=1&amp;logo=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C88F70-E633-40B0-8DCC-1A3F56ACC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526"/>
            <a:ext cx="12192000" cy="506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25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5FC2-8389-43EA-8264-B5804F762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9915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menu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A25E7-55AF-46DB-8D0F-23B4E7E5E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955040"/>
            <a:ext cx="11077575" cy="570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2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41447-654B-4EB4-ADCB-9547EADD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979"/>
            <a:ext cx="10515600" cy="1026979"/>
          </a:xfrm>
        </p:spPr>
        <p:txBody>
          <a:bodyPr/>
          <a:lstStyle/>
          <a:p>
            <a:r>
              <a:rPr lang="en-US" dirty="0"/>
              <a:t>Dining Room</a:t>
            </a:r>
            <a:endParaRPr lang="en-GB" dirty="0"/>
          </a:p>
        </p:txBody>
      </p:sp>
      <p:pic>
        <p:nvPicPr>
          <p:cNvPr id="5" name="Picture 4" descr="A picture containing indoor, floor, ceiling, room&#10;&#10;Description automatically generated">
            <a:extLst>
              <a:ext uri="{FF2B5EF4-FFF2-40B4-BE49-F238E27FC236}">
                <a16:creationId xmlns:a16="http://schemas.microsoft.com/office/drawing/2014/main" id="{9DFF1374-4669-4395-BEEA-934D31AD4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40" y="1016000"/>
            <a:ext cx="8337296" cy="55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00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B1F504-6FF4-4009-8E5E-A19589AA3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276225"/>
            <a:ext cx="112395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7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or, indoor, wooden, wood&#10;&#10;Description automatically generated">
            <a:extLst>
              <a:ext uri="{FF2B5EF4-FFF2-40B4-BE49-F238E27FC236}">
                <a16:creationId xmlns:a16="http://schemas.microsoft.com/office/drawing/2014/main" id="{9F5D66E9-7EDE-4566-8DA6-16E2D289E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2122" y="1317963"/>
            <a:ext cx="6350000" cy="4222074"/>
          </a:xfrm>
          <a:prstGeom prst="rect">
            <a:avLst/>
          </a:prstGeom>
        </p:spPr>
      </p:pic>
      <p:pic>
        <p:nvPicPr>
          <p:cNvPr id="7" name="Picture 6" descr="A picture containing grass, outdoor, tree, building&#10;&#10;Description automatically generated">
            <a:extLst>
              <a:ext uri="{FF2B5EF4-FFF2-40B4-BE49-F238E27FC236}">
                <a16:creationId xmlns:a16="http://schemas.microsoft.com/office/drawing/2014/main" id="{657789FE-7D35-48B3-B681-E01F8513F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4" y="1341120"/>
            <a:ext cx="6280343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85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613FC-7319-42FD-AB8A-5BB514E62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home – Friday 1</a:t>
            </a:r>
            <a:r>
              <a:rPr lang="en-US" baseline="30000" dirty="0"/>
              <a:t>st</a:t>
            </a:r>
            <a:r>
              <a:rPr lang="en-US" dirty="0"/>
              <a:t> April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5FD38-2C1A-4C3B-BDCE-18C56B498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Leave after lunch approx. 12:30pm, aiming to be back by 3:00pm. We will keep you informed via Twitter if there are any delays.</a:t>
            </a:r>
          </a:p>
          <a:p>
            <a:r>
              <a:rPr lang="en-US" dirty="0"/>
              <a:t>Children must come into school straight off the coach, to ensure they have all their belongings, and any medication can be returned. </a:t>
            </a:r>
          </a:p>
          <a:p>
            <a:r>
              <a:rPr lang="en-US" dirty="0"/>
              <a:t>The children will be dismissed to their adult. Please notify school if there are any changes to the adult collecting.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3062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sky, outdoor, lush&#10;&#10;Description automatically generated">
            <a:extLst>
              <a:ext uri="{FF2B5EF4-FFF2-40B4-BE49-F238E27FC236}">
                <a16:creationId xmlns:a16="http://schemas.microsoft.com/office/drawing/2014/main" id="{8B9896DD-C205-41D6-8373-A6E9CA005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1C52AF9-55D6-4803-83F8-F77408D47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958"/>
            <a:ext cx="9144000" cy="1655762"/>
          </a:xfrm>
        </p:spPr>
        <p:txBody>
          <a:bodyPr>
            <a:normAutofit fontScale="92500" lnSpcReduction="10000"/>
          </a:bodyPr>
          <a:lstStyle/>
          <a:p>
            <a:br>
              <a:rPr lang="en-US" dirty="0"/>
            </a:br>
            <a:r>
              <a:rPr lang="en-US" sz="39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Mount Cook Adventure Centre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trebuchet MS" panose="020B0603020202020204" pitchFamily="34" charset="0"/>
            </a:endParaRPr>
          </a:p>
          <a:p>
            <a:r>
              <a:rPr lang="en-US" b="0" i="0" dirty="0">
                <a:solidFill>
                  <a:srgbClr val="666666"/>
                </a:solidFill>
                <a:effectLst/>
                <a:latin typeface="trebuchet MS" panose="020B0603020202020204" pitchFamily="34" charset="0"/>
              </a:rPr>
              <a:t>Porter Lane, Middleton-by-Wirksworth, Matlock, Derbyshire, DE4 4LS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510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DB5D2-C0F9-4CCF-8846-51C5E8889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it?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99818-2C1A-4665-A4D9-17D5F8798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64280" cy="17748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Mount Cook is situated just south of Matlock and right on the Peak District border.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31382-340A-4818-9047-FE579FFE8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385" y="365125"/>
            <a:ext cx="6687471" cy="6014720"/>
          </a:xfrm>
          <a:prstGeom prst="rect">
            <a:avLst/>
          </a:prstGeom>
        </p:spPr>
      </p:pic>
      <p:pic>
        <p:nvPicPr>
          <p:cNvPr id="7" name="Picture 6" descr="A landscape with trees and a body of water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9C8A5443-3A5B-4C13-A11D-BDAA3FD71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7" y="3511550"/>
            <a:ext cx="4483913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72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D301BC-BD93-4D3A-93B5-1CCE2DCED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0" y="172721"/>
            <a:ext cx="8716700" cy="635664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3E8149-2C9A-4C82-8819-1248E32F1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6850" y="172721"/>
            <a:ext cx="2266950" cy="60042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are travelling with our usual coach provider Nationwide.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will plan a toilet break midway.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6705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ADB13-E9EB-48BB-886D-D98DF7D6F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 30</a:t>
            </a:r>
            <a:r>
              <a:rPr lang="en-US" baseline="30000" dirty="0"/>
              <a:t>th</a:t>
            </a:r>
            <a:r>
              <a:rPr lang="en-US" dirty="0"/>
              <a:t> March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60311-B2B7-4FAC-880D-2B6DC81BB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6850"/>
            <a:ext cx="10515600" cy="4710113"/>
          </a:xfrm>
        </p:spPr>
        <p:txBody>
          <a:bodyPr/>
          <a:lstStyle/>
          <a:p>
            <a:r>
              <a:rPr lang="en-US" dirty="0"/>
              <a:t>Arrive at school for normal time in clothes ready for activities e.g. joggers, t-shirt, jumper.</a:t>
            </a:r>
          </a:p>
          <a:p>
            <a:r>
              <a:rPr lang="en-US" dirty="0"/>
              <a:t>On arrival, please hand </a:t>
            </a:r>
            <a:r>
              <a:rPr lang="en-US" dirty="0" err="1"/>
              <a:t>Mrs</a:t>
            </a:r>
            <a:r>
              <a:rPr lang="en-US" dirty="0"/>
              <a:t> Wright any medication (labelled and medical form with it). This also includes travel tablets for the return journey.</a:t>
            </a:r>
          </a:p>
          <a:p>
            <a:r>
              <a:rPr lang="en-US" dirty="0"/>
              <a:t>Please hand </a:t>
            </a:r>
            <a:r>
              <a:rPr lang="en-US" dirty="0" err="1"/>
              <a:t>Mrs</a:t>
            </a:r>
            <a:r>
              <a:rPr lang="en-US" dirty="0"/>
              <a:t> Sawyer £5 spending money in a named envelope.</a:t>
            </a:r>
          </a:p>
          <a:p>
            <a:r>
              <a:rPr lang="en-US" dirty="0"/>
              <a:t>Please bring a packed lunch and refillable water bottle. No chocolate, fizzy drinks </a:t>
            </a:r>
            <a:r>
              <a:rPr lang="en-US" dirty="0" err="1"/>
              <a:t>etc</a:t>
            </a:r>
            <a:r>
              <a:rPr lang="en-US" dirty="0"/>
              <a:t>… We hope to have a picnic near Mount Cook just before we arrive – weather depending.</a:t>
            </a:r>
          </a:p>
          <a:p>
            <a:r>
              <a:rPr lang="en-US" dirty="0"/>
              <a:t>We will aim to leave by 10:15 am – earlier if we can.</a:t>
            </a:r>
          </a:p>
        </p:txBody>
      </p:sp>
    </p:spTree>
    <p:extLst>
      <p:ext uri="{BB962C8B-B14F-4D97-AF65-F5344CB8AC3E}">
        <p14:creationId xmlns:p14="http://schemas.microsoft.com/office/powerpoint/2010/main" val="1635445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6601F-3CF6-43C9-9797-2488F1C52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arrival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D0527-BCA4-4B27-AA82-E6695D5C0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80184"/>
            <a:ext cx="10515600" cy="4168775"/>
          </a:xfrm>
        </p:spPr>
        <p:txBody>
          <a:bodyPr>
            <a:normAutofit/>
          </a:bodyPr>
          <a:lstStyle/>
          <a:p>
            <a:r>
              <a:rPr lang="en-US" dirty="0"/>
              <a:t>Once we arrive at Mount Cook, we will be greeted by one of the leaders who will show us round and explain expectations for our visit. Below is a link to their virtual tour.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https://map.apollo3d.co.uk/share/collection/7PLvt?fs=1&amp;vr=1&amp;sd=1&amp;thumbs=-1&amp;chromeless=1&amp;logo=1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B9DC2-FA23-4A50-8941-7CB70CBC7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9000"/>
            <a:ext cx="606608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28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A3C51-7D23-40D4-9C47-35BC2DEB8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5999"/>
          </a:xfrm>
        </p:spPr>
        <p:txBody>
          <a:bodyPr>
            <a:normAutofit/>
          </a:bodyPr>
          <a:lstStyle/>
          <a:p>
            <a:r>
              <a:rPr lang="en-US" sz="3200" dirty="0"/>
              <a:t>Itinerary for the three days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89C058-56F6-4CD2-B50A-34C12AF21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197" y="701040"/>
            <a:ext cx="9281605" cy="57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90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F6157FA9-274D-4F31-AFB4-685341E7A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35157"/>
          <a:stretch/>
        </p:blipFill>
        <p:spPr>
          <a:xfrm rot="5400000">
            <a:off x="307073" y="-307073"/>
            <a:ext cx="3388893" cy="4003039"/>
          </a:xfrm>
          <a:prstGeom prst="rect">
            <a:avLst/>
          </a:prstGeom>
        </p:spPr>
      </p:pic>
      <p:pic>
        <p:nvPicPr>
          <p:cNvPr id="9" name="Picture 8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7A9B72F2-530C-4A2D-B3BA-B443A599CE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r="13794" b="-2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1" name="Picture 10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2AE20793-4F56-4CDE-82B1-E14D32C92C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b="10156"/>
          <a:stretch/>
        </p:blipFill>
        <p:spPr>
          <a:xfrm rot="5400000">
            <a:off x="2672502" y="1421976"/>
            <a:ext cx="6858000" cy="4014047"/>
          </a:xfrm>
          <a:prstGeom prst="rect">
            <a:avLst/>
          </a:prstGeom>
        </p:spPr>
      </p:pic>
      <p:pic>
        <p:nvPicPr>
          <p:cNvPr id="13" name="Picture 12" descr="A cable car above trees&#10;&#10;Description automatically generated with low confidence">
            <a:extLst>
              <a:ext uri="{FF2B5EF4-FFF2-40B4-BE49-F238E27FC236}">
                <a16:creationId xmlns:a16="http://schemas.microsoft.com/office/drawing/2014/main" id="{EF04BEC1-9B0F-450E-8916-190B50CC51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" r="1445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5" name="Picture 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4E943977-629F-4267-95D3-9B9F42F620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5" r="6909" b="-2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98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35058-3301-4B84-9A69-08828B2D4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 List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97022-E68C-4DE2-9B58-D27F62251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670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children will bring a copy of this home tomorrow.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Please note, we a </a:t>
            </a:r>
            <a:r>
              <a:rPr lang="en-US" b="1" dirty="0"/>
              <a:t>not</a:t>
            </a:r>
            <a:r>
              <a:rPr lang="en-US" dirty="0"/>
              <a:t> doing any water activities, </a:t>
            </a:r>
            <a:r>
              <a:rPr lang="en-US" b="1" dirty="0"/>
              <a:t>no</a:t>
            </a:r>
            <a:r>
              <a:rPr lang="en-US" dirty="0"/>
              <a:t> swimwear needed.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1DD802-E11B-45B4-8ADE-0F8B11AE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604" y="264160"/>
            <a:ext cx="5371299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52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C0458735ECA643A6125B23B8AF6178" ma:contentTypeVersion="14" ma:contentTypeDescription="Create a new document." ma:contentTypeScope="" ma:versionID="faadf242bf1ec3931dccea32632fdb6a">
  <xsd:schema xmlns:xsd="http://www.w3.org/2001/XMLSchema" xmlns:xs="http://www.w3.org/2001/XMLSchema" xmlns:p="http://schemas.microsoft.com/office/2006/metadata/properties" xmlns:ns3="1e2310dd-e2f3-46ac-b1bb-8719fce78426" xmlns:ns4="31114534-47b1-4694-b80c-8c1ff113de84" targetNamespace="http://schemas.microsoft.com/office/2006/metadata/properties" ma:root="true" ma:fieldsID="3abc6e54c9d0e0d796b66f72d9a18103" ns3:_="" ns4:_="">
    <xsd:import namespace="1e2310dd-e2f3-46ac-b1bb-8719fce78426"/>
    <xsd:import namespace="31114534-47b1-4694-b80c-8c1ff113de8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2310dd-e2f3-46ac-b1bb-8719fce7842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14534-47b1-4694-b80c-8c1ff113de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3E2681-429A-4B67-ACA1-F39A3ADF7FEE}">
  <ds:schemaRefs>
    <ds:schemaRef ds:uri="http://schemas.openxmlformats.org/package/2006/metadata/core-properties"/>
    <ds:schemaRef ds:uri="http://www.w3.org/XML/1998/namespace"/>
    <ds:schemaRef ds:uri="http://purl.org/dc/elements/1.1/"/>
    <ds:schemaRef ds:uri="31114534-47b1-4694-b80c-8c1ff113de84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1e2310dd-e2f3-46ac-b1bb-8719fce78426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0D85E74-C467-40FB-9176-59DC5A5E87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69D78A-C53E-439C-965E-F5C2EE2BCB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2310dd-e2f3-46ac-b1bb-8719fce78426"/>
    <ds:schemaRef ds:uri="31114534-47b1-4694-b80c-8c1ff113d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</Words>
  <Application>Microsoft Office PowerPoint</Application>
  <PresentationFormat>Widescreen</PresentationFormat>
  <Paragraphs>28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Where is it?</vt:lpstr>
      <vt:lpstr>PowerPoint Presentation</vt:lpstr>
      <vt:lpstr>Wednesday 30th March</vt:lpstr>
      <vt:lpstr>On arrival</vt:lpstr>
      <vt:lpstr>Itinerary for the three days</vt:lpstr>
      <vt:lpstr>PowerPoint Presentation</vt:lpstr>
      <vt:lpstr>Kit List</vt:lpstr>
      <vt:lpstr>Example menu</vt:lpstr>
      <vt:lpstr>Dining Room</vt:lpstr>
      <vt:lpstr>PowerPoint Presentation</vt:lpstr>
      <vt:lpstr>PowerPoint Presentation</vt:lpstr>
      <vt:lpstr>Return home – Friday 1st April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Lesley Wright</dc:creator>
  <cp:lastModifiedBy>Lesley Wright</cp:lastModifiedBy>
  <cp:revision>8</cp:revision>
  <dcterms:created xsi:type="dcterms:W3CDTF">2022-03-14T10:51:48Z</dcterms:created>
  <dcterms:modified xsi:type="dcterms:W3CDTF">2022-03-16T18:40:20Z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0x01010002C0458735ECA643A6125B23B8AF6178</vt:lpwstr>
  </property>
</Properties>
</file>