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handoutMasterIdLst>
    <p:handoutMasterId r:id="rId14"/>
  </p:handoutMasterIdLst>
  <p:sldIdLst>
    <p:sldId id="256" r:id="rId6"/>
    <p:sldId id="261" r:id="rId7"/>
    <p:sldId id="264" r:id="rId8"/>
    <p:sldId id="257" r:id="rId9"/>
    <p:sldId id="258" r:id="rId10"/>
    <p:sldId id="262" r:id="rId11"/>
    <p:sldId id="260" r:id="rId12"/>
    <p:sldId id="263" r:id="rId1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1B7345-C86E-4F4C-81E8-4D0AF336AAA5}" v="62" dt="2022-04-26T13:35:26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Perry" userId="1ae85301-717b-4b16-b698-6d3c9ae615ac" providerId="ADAL" clId="{DF1B7345-C86E-4F4C-81E8-4D0AF336AAA5}"/>
    <pc:docChg chg="modSld">
      <pc:chgData name="Julie Perry" userId="1ae85301-717b-4b16-b698-6d3c9ae615ac" providerId="ADAL" clId="{DF1B7345-C86E-4F4C-81E8-4D0AF336AAA5}" dt="2022-04-26T13:35:26.122" v="82" actId="6549"/>
      <pc:docMkLst>
        <pc:docMk/>
      </pc:docMkLst>
      <pc:sldChg chg="modSp">
        <pc:chgData name="Julie Perry" userId="1ae85301-717b-4b16-b698-6d3c9ae615ac" providerId="ADAL" clId="{DF1B7345-C86E-4F4C-81E8-4D0AF336AAA5}" dt="2022-04-26T13:35:26.122" v="82" actId="6549"/>
        <pc:sldMkLst>
          <pc:docMk/>
          <pc:sldMk cId="0" sldId="257"/>
        </pc:sldMkLst>
        <pc:spChg chg="mod">
          <ac:chgData name="Julie Perry" userId="1ae85301-717b-4b16-b698-6d3c9ae615ac" providerId="ADAL" clId="{DF1B7345-C86E-4F4C-81E8-4D0AF336AAA5}" dt="2022-04-26T13:35:26.122" v="82" actId="6549"/>
          <ac:spMkLst>
            <pc:docMk/>
            <pc:sldMk cId="0" sldId="257"/>
            <ac:spMk id="3" creationId="{00000000-0000-0000-0000-000000000000}"/>
          </ac:spMkLst>
        </pc:spChg>
      </pc:sldChg>
      <pc:sldChg chg="addSp modSp mod">
        <pc:chgData name="Julie Perry" userId="1ae85301-717b-4b16-b698-6d3c9ae615ac" providerId="ADAL" clId="{DF1B7345-C86E-4F4C-81E8-4D0AF336AAA5}" dt="2022-04-25T10:51:41.224" v="73" actId="14100"/>
        <pc:sldMkLst>
          <pc:docMk/>
          <pc:sldMk cId="0" sldId="258"/>
        </pc:sldMkLst>
        <pc:picChg chg="add mod modCrop">
          <ac:chgData name="Julie Perry" userId="1ae85301-717b-4b16-b698-6d3c9ae615ac" providerId="ADAL" clId="{DF1B7345-C86E-4F4C-81E8-4D0AF336AAA5}" dt="2022-04-25T10:51:41.224" v="73" actId="14100"/>
          <ac:picMkLst>
            <pc:docMk/>
            <pc:sldMk cId="0" sldId="258"/>
            <ac:picMk id="4" creationId="{070FC190-F413-4818-A0D3-DCDEF8818076}"/>
          </ac:picMkLst>
        </pc:picChg>
        <pc:picChg chg="mod">
          <ac:chgData name="Julie Perry" userId="1ae85301-717b-4b16-b698-6d3c9ae615ac" providerId="ADAL" clId="{DF1B7345-C86E-4F4C-81E8-4D0AF336AAA5}" dt="2022-04-25T10:51:12.642" v="67" actId="1076"/>
          <ac:picMkLst>
            <pc:docMk/>
            <pc:sldMk cId="0" sldId="258"/>
            <ac:picMk id="6" creationId="{00000000-0000-0000-0000-000000000000}"/>
          </ac:picMkLst>
        </pc:picChg>
        <pc:picChg chg="mod">
          <ac:chgData name="Julie Perry" userId="1ae85301-717b-4b16-b698-6d3c9ae615ac" providerId="ADAL" clId="{DF1B7345-C86E-4F4C-81E8-4D0AF336AAA5}" dt="2022-04-25T10:51:07.353" v="65" actId="1076"/>
          <ac:picMkLst>
            <pc:docMk/>
            <pc:sldMk cId="0" sldId="258"/>
            <ac:picMk id="7" creationId="{00000000-0000-0000-0000-000000000000}"/>
          </ac:picMkLst>
        </pc:picChg>
        <pc:picChg chg="mod">
          <ac:chgData name="Julie Perry" userId="1ae85301-717b-4b16-b698-6d3c9ae615ac" providerId="ADAL" clId="{DF1B7345-C86E-4F4C-81E8-4D0AF336AAA5}" dt="2022-04-25T10:51:03.149" v="64" actId="1076"/>
          <ac:picMkLst>
            <pc:docMk/>
            <pc:sldMk cId="0" sldId="258"/>
            <ac:picMk id="8" creationId="{00000000-0000-0000-0000-000000000000}"/>
          </ac:picMkLst>
        </pc:picChg>
        <pc:picChg chg="mod">
          <ac:chgData name="Julie Perry" userId="1ae85301-717b-4b16-b698-6d3c9ae615ac" providerId="ADAL" clId="{DF1B7345-C86E-4F4C-81E8-4D0AF336AAA5}" dt="2022-04-25T10:50:57.709" v="62" actId="1076"/>
          <ac:picMkLst>
            <pc:docMk/>
            <pc:sldMk cId="0" sldId="258"/>
            <ac:picMk id="9" creationId="{44B0E95D-BA7D-4A66-9C34-01BA300E886C}"/>
          </ac:picMkLst>
        </pc:picChg>
      </pc:sldChg>
      <pc:sldChg chg="modSp">
        <pc:chgData name="Julie Perry" userId="1ae85301-717b-4b16-b698-6d3c9ae615ac" providerId="ADAL" clId="{DF1B7345-C86E-4F4C-81E8-4D0AF336AAA5}" dt="2022-04-25T10:46:08.012" v="13" actId="20577"/>
        <pc:sldMkLst>
          <pc:docMk/>
          <pc:sldMk cId="715212856" sldId="262"/>
        </pc:sldMkLst>
        <pc:spChg chg="mod">
          <ac:chgData name="Julie Perry" userId="1ae85301-717b-4b16-b698-6d3c9ae615ac" providerId="ADAL" clId="{DF1B7345-C86E-4F4C-81E8-4D0AF336AAA5}" dt="2022-04-25T10:46:08.012" v="13" actId="20577"/>
          <ac:spMkLst>
            <pc:docMk/>
            <pc:sldMk cId="715212856" sldId="262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CEE0DC8A-DE47-4BF5-9606-02C011754E75}" type="datetimeFigureOut">
              <a:rPr lang="en-GB" smtClean="0"/>
              <a:t>26/04/2022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3141346-0C83-4809-8C3F-D36BEC3D6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39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7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44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82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31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5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45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1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6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0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36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6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07A73-8B52-451A-8B86-CACD90956E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ADA4-AE5A-4003-A7D4-C409D0D0264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07A73-8B52-451A-8B86-CACD90956E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ADA4-AE5A-4003-A7D4-C409D0D0264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9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628384" cy="1512168"/>
          </a:xfrm>
        </p:spPr>
        <p:txBody>
          <a:bodyPr>
            <a:normAutofit fontScale="90000"/>
          </a:bodyPr>
          <a:lstStyle/>
          <a:p>
            <a:r>
              <a:rPr lang="en-GB" sz="8800" dirty="0" err="1">
                <a:solidFill>
                  <a:srgbClr val="002060"/>
                </a:solidFill>
              </a:rPr>
              <a:t>Grafham</a:t>
            </a:r>
            <a:r>
              <a:rPr lang="en-GB" sz="8800" dirty="0">
                <a:solidFill>
                  <a:srgbClr val="002060"/>
                </a:solidFill>
              </a:rPr>
              <a:t> Water Residential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252464"/>
            <a:ext cx="6400800" cy="175260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	</a:t>
            </a:r>
            <a:r>
              <a:rPr lang="en-GB" b="1" dirty="0">
                <a:solidFill>
                  <a:srgbClr val="002060"/>
                </a:solidFill>
              </a:rPr>
              <a:t>9</a:t>
            </a:r>
            <a:r>
              <a:rPr lang="en-GB" b="1" baseline="30000" dirty="0">
                <a:solidFill>
                  <a:srgbClr val="002060"/>
                </a:solidFill>
              </a:rPr>
              <a:t>th</a:t>
            </a:r>
            <a:r>
              <a:rPr lang="en-GB" b="1" dirty="0">
                <a:solidFill>
                  <a:srgbClr val="002060"/>
                </a:solidFill>
              </a:rPr>
              <a:t> – 11</a:t>
            </a:r>
            <a:r>
              <a:rPr lang="en-GB" b="1" baseline="30000" dirty="0">
                <a:solidFill>
                  <a:srgbClr val="002060"/>
                </a:solidFill>
              </a:rPr>
              <a:t>th</a:t>
            </a:r>
            <a:r>
              <a:rPr lang="en-GB" b="1" dirty="0">
                <a:solidFill>
                  <a:srgbClr val="002060"/>
                </a:solidFill>
              </a:rPr>
              <a:t> May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068960"/>
            <a:ext cx="4478665" cy="31129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Key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Staffing – Mrs Perry, Mrs Reynolds and Miss Norbury </a:t>
            </a:r>
          </a:p>
          <a:p>
            <a:r>
              <a:rPr lang="en-GB" dirty="0" err="1">
                <a:solidFill>
                  <a:srgbClr val="002060"/>
                </a:solidFill>
              </a:rPr>
              <a:t>Grafham</a:t>
            </a:r>
            <a:r>
              <a:rPr lang="en-GB" dirty="0">
                <a:solidFill>
                  <a:srgbClr val="002060"/>
                </a:solidFill>
              </a:rPr>
              <a:t> Water Residential Centre</a:t>
            </a:r>
          </a:p>
          <a:p>
            <a:r>
              <a:rPr lang="en-GB" dirty="0">
                <a:solidFill>
                  <a:srgbClr val="002060"/>
                </a:solidFill>
              </a:rPr>
              <a:t>Pack own suitcase</a:t>
            </a:r>
          </a:p>
          <a:p>
            <a:r>
              <a:rPr lang="en-GB" dirty="0">
                <a:solidFill>
                  <a:srgbClr val="002060"/>
                </a:solidFill>
              </a:rPr>
              <a:t>Behaviour expectations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2883">
            <a:off x="5635945" y="3513956"/>
            <a:ext cx="2664296" cy="261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Bunk beds in a room&#10;&#10;Description automatically generated">
            <a:extLst>
              <a:ext uri="{FF2B5EF4-FFF2-40B4-BE49-F238E27FC236}">
                <a16:creationId xmlns:a16="http://schemas.microsoft.com/office/drawing/2014/main" id="{FDDE3733-B922-4704-BDC6-853CDBEAA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31" r="31915" b="2"/>
          <a:stretch/>
        </p:blipFill>
        <p:spPr>
          <a:xfrm>
            <a:off x="147548" y="170453"/>
            <a:ext cx="2846163" cy="6517096"/>
          </a:xfrm>
          <a:prstGeom prst="rect">
            <a:avLst/>
          </a:prstGeom>
        </p:spPr>
      </p:pic>
      <p:pic>
        <p:nvPicPr>
          <p:cNvPr id="4" name="Content Placeholder 3" descr="A grassy area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E4C15C36-0960-4470-A1C2-227DC0BDA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10" r="22923" b="-4"/>
          <a:stretch/>
        </p:blipFill>
        <p:spPr>
          <a:xfrm>
            <a:off x="3138105" y="165371"/>
            <a:ext cx="2870034" cy="3176540"/>
          </a:xfrm>
          <a:prstGeom prst="rect">
            <a:avLst/>
          </a:prstGeom>
        </p:spPr>
      </p:pic>
      <p:pic>
        <p:nvPicPr>
          <p:cNvPr id="10" name="Picture 9" descr="A bathroom with sinks and mirrors&#10;&#10;Description automatically generated with medium confidence">
            <a:extLst>
              <a:ext uri="{FF2B5EF4-FFF2-40B4-BE49-F238E27FC236}">
                <a16:creationId xmlns:a16="http://schemas.microsoft.com/office/drawing/2014/main" id="{45461F55-888A-4AC1-8570-1D810387C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6850"/>
          <a:stretch/>
        </p:blipFill>
        <p:spPr>
          <a:xfrm>
            <a:off x="6145494" y="159910"/>
            <a:ext cx="2870033" cy="3181966"/>
          </a:xfrm>
          <a:prstGeom prst="rect">
            <a:avLst/>
          </a:prstGeom>
        </p:spPr>
      </p:pic>
      <p:pic>
        <p:nvPicPr>
          <p:cNvPr id="7" name="Picture 6" descr="A group of bicycles parked in a garage&#10;&#10;Description automatically generated with low confidence">
            <a:extLst>
              <a:ext uri="{FF2B5EF4-FFF2-40B4-BE49-F238E27FC236}">
                <a16:creationId xmlns:a16="http://schemas.microsoft.com/office/drawing/2014/main" id="{CA88155D-A662-472E-80DB-96D8A8BB6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52" r="26197" b="3"/>
          <a:stretch/>
        </p:blipFill>
        <p:spPr>
          <a:xfrm>
            <a:off x="3138105" y="3512234"/>
            <a:ext cx="2870034" cy="3175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78095E-3F51-4700-B530-E866A81376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20" r="23788" b="2"/>
          <a:stretch/>
        </p:blipFill>
        <p:spPr>
          <a:xfrm>
            <a:off x="6145494" y="3505966"/>
            <a:ext cx="2870033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rogram Files (x86)\Microsoft Office\MEDIA\CAGCAT10\j0183328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861048"/>
            <a:ext cx="2594435" cy="2606258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7048872" cy="5256584"/>
          </a:xfrm>
        </p:spPr>
        <p:txBody>
          <a:bodyPr>
            <a:normAutofit fontScale="77500" lnSpcReduction="20000"/>
          </a:bodyPr>
          <a:lstStyle/>
          <a:p>
            <a:r>
              <a:rPr lang="en-GB" b="1" u="sng" dirty="0">
                <a:solidFill>
                  <a:srgbClr val="002060"/>
                </a:solidFill>
              </a:rPr>
              <a:t>Monday 9</a:t>
            </a:r>
            <a:r>
              <a:rPr lang="en-GB" b="1" u="sng" baseline="30000" dirty="0">
                <a:solidFill>
                  <a:srgbClr val="002060"/>
                </a:solidFill>
              </a:rPr>
              <a:t>th</a:t>
            </a:r>
            <a:r>
              <a:rPr lang="en-GB" b="1" u="sng" dirty="0">
                <a:solidFill>
                  <a:srgbClr val="002060"/>
                </a:solidFill>
              </a:rPr>
              <a:t> May 2022</a:t>
            </a:r>
          </a:p>
          <a:p>
            <a:endParaRPr lang="en-GB" b="1" u="sng" dirty="0">
              <a:solidFill>
                <a:srgbClr val="00206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8:45 when gates open come through to school hall (parents to say goodbyes in the playground as usual).</a:t>
            </a:r>
          </a:p>
          <a:p>
            <a:pPr algn="l"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Medication to be handed to Mrs Reynolds</a:t>
            </a:r>
          </a:p>
          <a:p>
            <a:pPr algn="l"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9:00am – children will be told their day groups and the coach will leave for Grafham at </a:t>
            </a:r>
            <a:r>
              <a:rPr lang="en-GB" dirty="0" err="1">
                <a:solidFill>
                  <a:srgbClr val="002060"/>
                </a:solidFill>
              </a:rPr>
              <a:t>approx</a:t>
            </a:r>
            <a:r>
              <a:rPr lang="en-GB" dirty="0">
                <a:solidFill>
                  <a:srgbClr val="002060"/>
                </a:solidFill>
              </a:rPr>
              <a:t> 9:30am.</a:t>
            </a:r>
          </a:p>
          <a:p>
            <a:pPr algn="l"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10:00am arrive at Grafham.  Rooms will be allocated when we arrive.  Children have had an input.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Unpacking time and then lunch.</a:t>
            </a:r>
            <a:endParaRPr lang="en-GB" dirty="0">
              <a:solidFill>
                <a:srgbClr val="00206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14:00 Afternoon activities start.</a:t>
            </a:r>
          </a:p>
          <a:p>
            <a:pPr algn="l">
              <a:buFont typeface="Arial" pitchFamily="34" charset="0"/>
              <a:buChar char="•"/>
            </a:pPr>
            <a:endParaRPr lang="en-GB" dirty="0">
              <a:solidFill>
                <a:srgbClr val="0070C0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GB" dirty="0">
              <a:solidFill>
                <a:srgbClr val="0070C0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0"/>
            <a:ext cx="6400800" cy="501811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Activities</a:t>
            </a:r>
            <a:endParaRPr lang="en-GB" sz="4000" dirty="0">
              <a:solidFill>
                <a:srgbClr val="0070C0"/>
              </a:solidFill>
            </a:endParaRPr>
          </a:p>
          <a:p>
            <a:pPr algn="l"/>
            <a:endParaRPr lang="en-GB" sz="4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3" y="5139754"/>
            <a:ext cx="2933422" cy="1486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6252">
            <a:off x="7365524" y="4813456"/>
            <a:ext cx="1257300" cy="1895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4930">
            <a:off x="7148363" y="294449"/>
            <a:ext cx="1600200" cy="1876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0E95D-BA7D-4A66-9C34-01BA300E8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88" r="3" b="35215"/>
          <a:stretch/>
        </p:blipFill>
        <p:spPr>
          <a:xfrm rot="20616227">
            <a:off x="263332" y="369038"/>
            <a:ext cx="1668649" cy="1944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0FC190-F413-4818-A0D3-DCDEF88180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521"/>
          <a:stretch/>
        </p:blipFill>
        <p:spPr>
          <a:xfrm rot="5400000">
            <a:off x="2511307" y="284779"/>
            <a:ext cx="4104456" cy="62164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rogram Files (x86)\Microsoft Office\MEDIA\CAGCAT10\j0183328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861048"/>
            <a:ext cx="2594435" cy="2606258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7048872" cy="5256584"/>
          </a:xfrm>
        </p:spPr>
        <p:txBody>
          <a:bodyPr>
            <a:normAutofit/>
          </a:bodyPr>
          <a:lstStyle/>
          <a:p>
            <a:r>
              <a:rPr lang="en-GB" b="1" u="sng" dirty="0">
                <a:solidFill>
                  <a:srgbClr val="002060"/>
                </a:solidFill>
              </a:rPr>
              <a:t>Wednesday 11</a:t>
            </a:r>
            <a:r>
              <a:rPr lang="en-GB" b="1" u="sng" baseline="30000" dirty="0">
                <a:solidFill>
                  <a:srgbClr val="002060"/>
                </a:solidFill>
              </a:rPr>
              <a:t>th</a:t>
            </a:r>
            <a:r>
              <a:rPr lang="en-GB" b="1" u="sng" dirty="0">
                <a:solidFill>
                  <a:srgbClr val="002060"/>
                </a:solidFill>
              </a:rPr>
              <a:t> May </a:t>
            </a:r>
          </a:p>
          <a:p>
            <a:endParaRPr lang="en-GB" b="1" u="sng" dirty="0">
              <a:solidFill>
                <a:srgbClr val="0070C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Depart Grafham at 2:00pm</a:t>
            </a:r>
          </a:p>
          <a:p>
            <a:pPr algn="l"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Return in time to be collected as usual at the end of the school day.</a:t>
            </a:r>
          </a:p>
          <a:p>
            <a:pPr algn="l"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Regular updates throughout visit on Twitter/ website including expected return time if delayed.</a:t>
            </a:r>
          </a:p>
          <a:p>
            <a:pPr algn="l">
              <a:buFont typeface="Arial" pitchFamily="34" charset="0"/>
              <a:buChar char="•"/>
            </a:pPr>
            <a:endParaRPr lang="en-GB" dirty="0">
              <a:solidFill>
                <a:srgbClr val="0070C0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2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Packing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07" y="1268760"/>
            <a:ext cx="8229600" cy="4857403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GB" b="1" u="sng" dirty="0">
                <a:solidFill>
                  <a:srgbClr val="002060"/>
                </a:solidFill>
              </a:rPr>
              <a:t>Full Kit List attached</a:t>
            </a:r>
          </a:p>
          <a:p>
            <a:pPr>
              <a:buNone/>
            </a:pPr>
            <a:endParaRPr lang="en-GB" b="1" u="sng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GB" b="1" dirty="0">
                <a:solidFill>
                  <a:srgbClr val="002060"/>
                </a:solidFill>
              </a:rPr>
              <a:t>Please ensure your child has:</a:t>
            </a:r>
          </a:p>
          <a:p>
            <a:r>
              <a:rPr lang="en-GB" dirty="0">
                <a:solidFill>
                  <a:srgbClr val="002060"/>
                </a:solidFill>
              </a:rPr>
              <a:t>A suitcase they are able to lift</a:t>
            </a:r>
          </a:p>
          <a:p>
            <a:r>
              <a:rPr lang="en-GB" dirty="0">
                <a:solidFill>
                  <a:srgbClr val="002060"/>
                </a:solidFill>
              </a:rPr>
              <a:t>Waterproof coat</a:t>
            </a:r>
          </a:p>
          <a:p>
            <a:r>
              <a:rPr lang="en-GB" dirty="0">
                <a:solidFill>
                  <a:srgbClr val="002060"/>
                </a:solidFill>
              </a:rPr>
              <a:t>Appropriate clothing for the weather</a:t>
            </a:r>
          </a:p>
          <a:p>
            <a:r>
              <a:rPr lang="en-GB" dirty="0">
                <a:solidFill>
                  <a:srgbClr val="002060"/>
                </a:solidFill>
              </a:rPr>
              <a:t>Towel(s)</a:t>
            </a:r>
          </a:p>
          <a:p>
            <a:r>
              <a:rPr lang="en-GB" dirty="0">
                <a:solidFill>
                  <a:srgbClr val="002060"/>
                </a:solidFill>
              </a:rPr>
              <a:t>Toiletries</a:t>
            </a:r>
          </a:p>
          <a:p>
            <a:r>
              <a:rPr lang="en-GB" dirty="0">
                <a:solidFill>
                  <a:srgbClr val="002060"/>
                </a:solidFill>
              </a:rPr>
              <a:t>Clothes and shoes for water activities (not jeans)</a:t>
            </a:r>
          </a:p>
          <a:p>
            <a:r>
              <a:rPr lang="en-US" dirty="0">
                <a:solidFill>
                  <a:srgbClr val="002060"/>
                </a:solidFill>
              </a:rPr>
              <a:t>Bedding is provided</a:t>
            </a:r>
            <a:endParaRPr lang="en-GB" dirty="0">
              <a:solidFill>
                <a:srgbClr val="002060"/>
              </a:solidFill>
            </a:endParaRPr>
          </a:p>
          <a:p>
            <a:pPr>
              <a:buNone/>
            </a:pPr>
            <a:endParaRPr lang="en-GB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GB" b="1" dirty="0">
                <a:solidFill>
                  <a:srgbClr val="002060"/>
                </a:solidFill>
              </a:rPr>
              <a:t>You may also wish to include:</a:t>
            </a:r>
          </a:p>
          <a:p>
            <a:r>
              <a:rPr lang="en-GB" dirty="0">
                <a:solidFill>
                  <a:srgbClr val="002060"/>
                </a:solidFill>
              </a:rPr>
              <a:t>A disposable camera 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(digital cameras will be the child’s responsibility)</a:t>
            </a:r>
          </a:p>
          <a:p>
            <a:r>
              <a:rPr lang="en-GB" dirty="0">
                <a:solidFill>
                  <a:srgbClr val="002060"/>
                </a:solidFill>
              </a:rPr>
              <a:t>Up to £5 spending money 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(please hand to Mrs Perry in a named envelope).</a:t>
            </a:r>
          </a:p>
          <a:p>
            <a:r>
              <a:rPr lang="en-GB" dirty="0">
                <a:solidFill>
                  <a:srgbClr val="002060"/>
                </a:solidFill>
              </a:rPr>
              <a:t>A book/ suitable magazine to read</a:t>
            </a:r>
          </a:p>
          <a:p>
            <a:r>
              <a:rPr lang="en-GB" dirty="0">
                <a:solidFill>
                  <a:srgbClr val="002060"/>
                </a:solidFill>
              </a:rPr>
              <a:t>Cuddly toy</a:t>
            </a:r>
          </a:p>
          <a:p>
            <a:pPr>
              <a:buNone/>
            </a:pPr>
            <a:endParaRPr lang="en-GB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GB" b="1" dirty="0">
                <a:solidFill>
                  <a:srgbClr val="002060"/>
                </a:solidFill>
              </a:rPr>
              <a:t>Please do not send:</a:t>
            </a:r>
          </a:p>
          <a:p>
            <a:r>
              <a:rPr lang="en-GB" dirty="0">
                <a:solidFill>
                  <a:srgbClr val="002060"/>
                </a:solidFill>
              </a:rPr>
              <a:t>Extra food and sweets </a:t>
            </a:r>
          </a:p>
          <a:p>
            <a:r>
              <a:rPr lang="en-GB" dirty="0">
                <a:solidFill>
                  <a:srgbClr val="002060"/>
                </a:solidFill>
              </a:rPr>
              <a:t>Mobile phones</a:t>
            </a:r>
          </a:p>
          <a:p>
            <a:r>
              <a:rPr lang="en-GB" dirty="0">
                <a:solidFill>
                  <a:srgbClr val="002060"/>
                </a:solidFill>
              </a:rPr>
              <a:t>Electrical items</a:t>
            </a:r>
          </a:p>
          <a:p>
            <a:r>
              <a:rPr lang="en-GB" dirty="0">
                <a:solidFill>
                  <a:srgbClr val="002060"/>
                </a:solidFill>
              </a:rPr>
              <a:t>Aerosols</a:t>
            </a:r>
          </a:p>
        </p:txBody>
      </p:sp>
      <p:pic>
        <p:nvPicPr>
          <p:cNvPr id="2051" name="Picture 3" descr="C:\Users\Michelle\AppData\Local\Microsoft\Windows\Temporary Internet Files\Content.IE5\A278NT8I\MC90033561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980728"/>
            <a:ext cx="3529343" cy="312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Questions…?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958" y="1600200"/>
            <a:ext cx="364208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0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875b0067-cb39-4ac4-8bd5-7d58ed99c0c6" xsi:nil="true"/>
    <Math_Settings xmlns="875b0067-cb39-4ac4-8bd5-7d58ed99c0c6" xsi:nil="true"/>
    <Owner xmlns="875b0067-cb39-4ac4-8bd5-7d58ed99c0c6">
      <UserInfo>
        <DisplayName/>
        <AccountId xsi:nil="true"/>
        <AccountType/>
      </UserInfo>
    </Owner>
    <Distribution_Groups xmlns="875b0067-cb39-4ac4-8bd5-7d58ed99c0c6" xsi:nil="true"/>
    <LMS_Mappings xmlns="875b0067-cb39-4ac4-8bd5-7d58ed99c0c6" xsi:nil="true"/>
    <Invited_Students xmlns="875b0067-cb39-4ac4-8bd5-7d58ed99c0c6" xsi:nil="true"/>
    <Templates xmlns="875b0067-cb39-4ac4-8bd5-7d58ed99c0c6" xsi:nil="true"/>
    <Self_Registration_Enabled xmlns="875b0067-cb39-4ac4-8bd5-7d58ed99c0c6" xsi:nil="true"/>
    <Teachers xmlns="875b0067-cb39-4ac4-8bd5-7d58ed99c0c6">
      <UserInfo>
        <DisplayName/>
        <AccountId xsi:nil="true"/>
        <AccountType/>
      </UserInfo>
    </Teachers>
    <Students xmlns="875b0067-cb39-4ac4-8bd5-7d58ed99c0c6">
      <UserInfo>
        <DisplayName/>
        <AccountId xsi:nil="true"/>
        <AccountType/>
      </UserInfo>
    </Students>
    <Student_Groups xmlns="875b0067-cb39-4ac4-8bd5-7d58ed99c0c6">
      <UserInfo>
        <DisplayName/>
        <AccountId xsi:nil="true"/>
        <AccountType/>
      </UserInfo>
    </Student_Groups>
    <Invited_Teachers xmlns="875b0067-cb39-4ac4-8bd5-7d58ed99c0c6" xsi:nil="true"/>
    <IsNotebookLocked xmlns="875b0067-cb39-4ac4-8bd5-7d58ed99c0c6" xsi:nil="true"/>
    <CultureName xmlns="875b0067-cb39-4ac4-8bd5-7d58ed99c0c6" xsi:nil="true"/>
    <AppVersion xmlns="875b0067-cb39-4ac4-8bd5-7d58ed99c0c6" xsi:nil="true"/>
    <TeamsChannelId xmlns="875b0067-cb39-4ac4-8bd5-7d58ed99c0c6" xsi:nil="true"/>
    <DefaultSectionNames xmlns="875b0067-cb39-4ac4-8bd5-7d58ed99c0c6" xsi:nil="true"/>
    <Has_Teacher_Only_SectionGroup xmlns="875b0067-cb39-4ac4-8bd5-7d58ed99c0c6" xsi:nil="true"/>
    <NotebookType xmlns="875b0067-cb39-4ac4-8bd5-7d58ed99c0c6" xsi:nil="true"/>
    <FolderType xmlns="875b0067-cb39-4ac4-8bd5-7d58ed99c0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989169CD3A984A9E03E985951334B0" ma:contentTypeVersion="33" ma:contentTypeDescription="Create a new document." ma:contentTypeScope="" ma:versionID="dbdd5b41a51e5819ebf4b36b7b545d2e">
  <xsd:schema xmlns:xsd="http://www.w3.org/2001/XMLSchema" xmlns:xs="http://www.w3.org/2001/XMLSchema" xmlns:p="http://schemas.microsoft.com/office/2006/metadata/properties" xmlns:ns3="875b0067-cb39-4ac4-8bd5-7d58ed99c0c6" xmlns:ns4="9b932b9c-01d7-4f74-bc13-32a5a4134417" targetNamespace="http://schemas.microsoft.com/office/2006/metadata/properties" ma:root="true" ma:fieldsID="4d5dd55cb2ba0c0f4cf79edf73568379" ns3:_="" ns4:_="">
    <xsd:import namespace="875b0067-cb39-4ac4-8bd5-7d58ed99c0c6"/>
    <xsd:import namespace="9b932b9c-01d7-4f74-bc13-32a5a41344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b0067-cb39-4ac4-8bd5-7d58ed99c0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32b9c-01d7-4f74-bc13-32a5a413441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4DD4E2-A372-4A18-A0ED-244F2FBC9E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A8D3B2-AEBC-4E23-926F-FE8A6C9CAA17}">
  <ds:schemaRefs>
    <ds:schemaRef ds:uri="http://schemas.openxmlformats.org/package/2006/metadata/core-properties"/>
    <ds:schemaRef ds:uri="875b0067-cb39-4ac4-8bd5-7d58ed99c0c6"/>
    <ds:schemaRef ds:uri="http://purl.org/dc/dcmitype/"/>
    <ds:schemaRef ds:uri="9b932b9c-01d7-4f74-bc13-32a5a413441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A3292E-41E1-4145-893F-C38DA546B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5b0067-cb39-4ac4-8bd5-7d58ed99c0c6"/>
    <ds:schemaRef ds:uri="9b932b9c-01d7-4f74-bc13-32a5a413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255</Words>
  <Application>Microsoft Office PowerPoint</Application>
  <PresentationFormat>On-screen Show (4:3)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Grafham Water Residential</vt:lpstr>
      <vt:lpstr>Key Information</vt:lpstr>
      <vt:lpstr>PowerPoint Presentation</vt:lpstr>
      <vt:lpstr>PowerPoint Presentation</vt:lpstr>
      <vt:lpstr>PowerPoint Presentation</vt:lpstr>
      <vt:lpstr>PowerPoint Presentation</vt:lpstr>
      <vt:lpstr>Packing List</vt:lpstr>
      <vt:lpstr>Questions…?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York Residential</dc:title>
  <dc:creator>Michelle</dc:creator>
  <cp:lastModifiedBy>Julie Perry</cp:lastModifiedBy>
  <cp:revision>41</cp:revision>
  <cp:lastPrinted>2020-02-11T09:19:23Z</cp:lastPrinted>
  <dcterms:created xsi:type="dcterms:W3CDTF">2012-03-26T12:48:21Z</dcterms:created>
  <dcterms:modified xsi:type="dcterms:W3CDTF">2022-04-26T13:37:39Z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0x01010060989169CD3A984A9E03E985951334B0</vt:lpwstr>
  </property>
</Properties>
</file>